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1" clrIdx="0">
    <p:extLst>
      <p:ext uri="{19B8F6BF-5375-455C-9EA6-DF929625EA0E}">
        <p15:presenceInfo xmlns:p15="http://schemas.microsoft.com/office/powerpoint/2012/main" userId="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1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04T00:29:16.505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4/4/2022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12" Type="http://schemas.openxmlformats.org/officeDocument/2006/relationships/image" Target="../media/image1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jpg"/><Relationship Id="rId5" Type="http://schemas.openxmlformats.org/officeDocument/2006/relationships/image" Target="../media/image11.jpeg"/><Relationship Id="rId10" Type="http://schemas.openxmlformats.org/officeDocument/2006/relationships/image" Target="../media/image16.jpg"/><Relationship Id="rId4" Type="http://schemas.openxmlformats.org/officeDocument/2006/relationships/image" Target="../media/image10.png"/><Relationship Id="rId9" Type="http://schemas.openxmlformats.org/officeDocument/2006/relationships/image" Target="../media/image15.jpg"/><Relationship Id="rId1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aprende-web.net/jspracticas/tiempo/tiempo1.php#:~:text=desarrollo%20del%20ejercicio.-,El%20c%C3%B3digo%20HTML%20y%20CSS,un%20reloj%20en%20hora%20cero.&amp;text=El%20div%20id%3D%22reloj%22,final%20que%20va%20a%20tener" TargetMode="External"/><Relationship Id="rId3" Type="http://schemas.openxmlformats.org/officeDocument/2006/relationships/hyperlink" Target="https://fonts.google.com/?query=popp" TargetMode="External"/><Relationship Id="rId7" Type="http://schemas.openxmlformats.org/officeDocument/2006/relationships/hyperlink" Target="https://midu.dev/crea-un-calendario-con-tres-lineas-de-css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aneevino.online.com.ni/" TargetMode="External"/><Relationship Id="rId5" Type="http://schemas.openxmlformats.org/officeDocument/2006/relationships/hyperlink" Target="https://www.campusmvp.es/recursos/post/como-hacer-un-slider-sencillo-con-html-y-css-sin-javascript.aspx" TargetMode="External"/><Relationship Id="rId4" Type="http://schemas.openxmlformats.org/officeDocument/2006/relationships/hyperlink" Target="https://lineicon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4AC5AC6-C579-47C4-9CB6-79875799E91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199481" y="956573"/>
            <a:ext cx="7793037" cy="56827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NI" dirty="0"/>
              <a:t>Escuela Normal María </a:t>
            </a:r>
            <a:r>
              <a:rPr lang="es-NI" dirty="0" err="1"/>
              <a:t>Mazzarello</a:t>
            </a:r>
            <a:r>
              <a:rPr lang="es-NI" dirty="0"/>
              <a:t>.</a:t>
            </a:r>
          </a:p>
          <a:p>
            <a:pPr marL="0" indent="0" algn="ctr">
              <a:buNone/>
            </a:pPr>
            <a:r>
              <a:rPr lang="es-NI" dirty="0"/>
              <a:t>Programación 2</a:t>
            </a:r>
          </a:p>
          <a:p>
            <a:pPr marL="0" indent="0" algn="ctr">
              <a:buNone/>
            </a:pPr>
            <a:endParaRPr lang="es-NI" dirty="0"/>
          </a:p>
          <a:p>
            <a:pPr marL="0" indent="0" algn="ctr">
              <a:buNone/>
            </a:pPr>
            <a:r>
              <a:rPr lang="es-NI" dirty="0"/>
              <a:t>Estudiante: Katherine Marian Argueta Estrada</a:t>
            </a:r>
          </a:p>
          <a:p>
            <a:pPr marL="0" indent="0" algn="ctr">
              <a:buNone/>
            </a:pPr>
            <a:r>
              <a:rPr lang="es-NI" dirty="0"/>
              <a:t>Cliente. Food4U</a:t>
            </a:r>
          </a:p>
          <a:p>
            <a:pPr marL="0" indent="0" algn="ctr">
              <a:buNone/>
            </a:pPr>
            <a:r>
              <a:rPr lang="es-NI" dirty="0"/>
              <a:t>Docente: </a:t>
            </a:r>
            <a:r>
              <a:rPr lang="es-NI" dirty="0" err="1"/>
              <a:t>Kanverling</a:t>
            </a:r>
            <a:r>
              <a:rPr lang="es-NI" dirty="0"/>
              <a:t> Tatiana Mendoza Rivera </a:t>
            </a:r>
          </a:p>
          <a:p>
            <a:pPr marL="0" indent="0" algn="ctr">
              <a:buNone/>
            </a:pPr>
            <a:r>
              <a:rPr lang="es-NI" dirty="0"/>
              <a:t>Fecha: 04 de abril 22. </a:t>
            </a:r>
          </a:p>
          <a:p>
            <a:pPr marL="0" indent="0">
              <a:buNone/>
            </a:pPr>
            <a:endParaRPr lang="es-NI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39142C4-169D-4DE8-A6BC-0D9122CC7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838" y="750312"/>
            <a:ext cx="1140836" cy="114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4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CA637C1-85B2-4028-95D0-36CD11FA9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751" y="193964"/>
            <a:ext cx="1610172" cy="95160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F3F8B13-A1C6-4C88-A2AD-29DD372BFFE5}"/>
              </a:ext>
            </a:extLst>
          </p:cNvPr>
          <p:cNvSpPr txBox="1"/>
          <p:nvPr/>
        </p:nvSpPr>
        <p:spPr>
          <a:xfrm>
            <a:off x="2176229" y="1752978"/>
            <a:ext cx="56594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b="1" dirty="0"/>
              <a:t>Objetivo del proyecto:</a:t>
            </a:r>
          </a:p>
          <a:p>
            <a:pPr algn="just"/>
            <a:r>
              <a:rPr lang="es-NI" dirty="0"/>
              <a:t>Desarrollar una pagina web en la que tengo que cumplir las expectativas de mi cliente.</a:t>
            </a:r>
          </a:p>
          <a:p>
            <a:pPr algn="just"/>
            <a:endParaRPr lang="es-NI" dirty="0"/>
          </a:p>
          <a:p>
            <a:pPr algn="just"/>
            <a:r>
              <a:rPr lang="es-NI" dirty="0"/>
              <a:t>Ayuda a realizar un seguimiento, informe y comunicar mediante esta presentación, me a garantizado coordinación en cuanto a tareas con la finalidad de investigar y realizar el código de manera clara y precisa.</a:t>
            </a:r>
          </a:p>
          <a:p>
            <a:pPr algn="just"/>
            <a:endParaRPr lang="es-NI" dirty="0"/>
          </a:p>
          <a:p>
            <a:endParaRPr lang="es-NI" dirty="0"/>
          </a:p>
        </p:txBody>
      </p:sp>
    </p:spTree>
    <p:extLst>
      <p:ext uri="{BB962C8B-B14F-4D97-AF65-F5344CB8AC3E}">
        <p14:creationId xmlns:p14="http://schemas.microsoft.com/office/powerpoint/2010/main" val="2054647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CA637C1-85B2-4028-95D0-36CD11FA9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751" y="193964"/>
            <a:ext cx="1610172" cy="95160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C27D2CD-D150-46D6-B043-925DDF6F985A}"/>
              </a:ext>
            </a:extLst>
          </p:cNvPr>
          <p:cNvSpPr txBox="1"/>
          <p:nvPr/>
        </p:nvSpPr>
        <p:spPr>
          <a:xfrm>
            <a:off x="1454727" y="300434"/>
            <a:ext cx="245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b="1" dirty="0"/>
              <a:t>Proceso creativo: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6FDF7B9-4173-4F48-A375-F9D282BBA725}"/>
              </a:ext>
            </a:extLst>
          </p:cNvPr>
          <p:cNvSpPr txBox="1"/>
          <p:nvPr/>
        </p:nvSpPr>
        <p:spPr>
          <a:xfrm>
            <a:off x="1454726" y="960902"/>
            <a:ext cx="245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b="1" dirty="0"/>
              <a:t>Bocetos</a:t>
            </a:r>
            <a:r>
              <a:rPr lang="es-NI" dirty="0"/>
              <a:t>: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EDB6B06-79E2-4C63-BCE2-EE71B11825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4" t="25784" r="48924" b="19641"/>
          <a:stretch/>
        </p:blipFill>
        <p:spPr>
          <a:xfrm>
            <a:off x="1431067" y="1621370"/>
            <a:ext cx="2226534" cy="337624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41B0E07-217F-4BE7-9B52-5A6939D3D3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08" t="26655" r="26930" b="18549"/>
          <a:stretch/>
        </p:blipFill>
        <p:spPr>
          <a:xfrm>
            <a:off x="4037428" y="1330234"/>
            <a:ext cx="2226534" cy="375607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796AE0D-AFBC-4E96-833F-B5B02916B65F}"/>
              </a:ext>
            </a:extLst>
          </p:cNvPr>
          <p:cNvSpPr txBox="1"/>
          <p:nvPr/>
        </p:nvSpPr>
        <p:spPr>
          <a:xfrm>
            <a:off x="7696430" y="960902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b="1" dirty="0"/>
              <a:t>Paleta de colores: </a:t>
            </a:r>
          </a:p>
        </p:txBody>
      </p:sp>
      <p:pic>
        <p:nvPicPr>
          <p:cNvPr id="1026" name="Picture 2" descr="El Verde Se Va En Una Pared, Con La Paleta De Colores Imagen de archivo -  Imagen de crecimiento, paleta: 86656685">
            <a:extLst>
              <a:ext uri="{FF2B5EF4-FFF2-40B4-BE49-F238E27FC236}">
                <a16:creationId xmlns:a16="http://schemas.microsoft.com/office/drawing/2014/main" id="{8CF9A8C8-BC38-4E0F-A61E-F5E7931BE3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28" t="1463" b="2059"/>
          <a:stretch/>
        </p:blipFill>
        <p:spPr bwMode="auto">
          <a:xfrm>
            <a:off x="7765366" y="1442775"/>
            <a:ext cx="1805182" cy="512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739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CA637C1-85B2-4028-95D0-36CD11FA9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751" y="193964"/>
            <a:ext cx="1610172" cy="95160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FC6D5E3-73D1-44B3-9418-9409C3145209}"/>
              </a:ext>
            </a:extLst>
          </p:cNvPr>
          <p:cNvSpPr txBox="1"/>
          <p:nvPr/>
        </p:nvSpPr>
        <p:spPr>
          <a:xfrm>
            <a:off x="1842868" y="1553531"/>
            <a:ext cx="46564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sz="1600" i="0" dirty="0">
                <a:effectLst/>
                <a:latin typeface="Poppins" panose="00000500000000000000" pitchFamily="2" charset="0"/>
              </a:rPr>
              <a:t>Poppins: </a:t>
            </a:r>
            <a:r>
              <a:rPr lang="es-NI" sz="2400" b="1" i="0" dirty="0">
                <a:effectLst/>
                <a:latin typeface="Poppins" panose="00000500000000000000" pitchFamily="2" charset="0"/>
              </a:rPr>
              <a:t>Nuestra historia</a:t>
            </a:r>
          </a:p>
          <a:p>
            <a:endParaRPr lang="es-NI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70442BD-947E-4141-9D43-5C16D770A004}"/>
              </a:ext>
            </a:extLst>
          </p:cNvPr>
          <p:cNvSpPr txBox="1"/>
          <p:nvPr/>
        </p:nvSpPr>
        <p:spPr>
          <a:xfrm>
            <a:off x="1842868" y="984738"/>
            <a:ext cx="447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b="1" dirty="0">
                <a:latin typeface="+mj-lt"/>
              </a:rPr>
              <a:t>Tipografía</a:t>
            </a:r>
            <a:r>
              <a:rPr lang="es-NI" dirty="0"/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2BC6EC-D10A-4C71-AC1B-D0F3E56EA0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1" t="47795" r="68385" b="12186"/>
          <a:stretch/>
        </p:blipFill>
        <p:spPr>
          <a:xfrm>
            <a:off x="2053882" y="2491656"/>
            <a:ext cx="346065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20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CA637C1-85B2-4028-95D0-36CD11FA9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751" y="193964"/>
            <a:ext cx="1610172" cy="95160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CE30EDA-DBA7-473C-BFE5-9348EA2F93A3}"/>
              </a:ext>
            </a:extLst>
          </p:cNvPr>
          <p:cNvSpPr txBox="1"/>
          <p:nvPr/>
        </p:nvSpPr>
        <p:spPr>
          <a:xfrm>
            <a:off x="1674055" y="683834"/>
            <a:ext cx="229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b="1" dirty="0"/>
              <a:t>Recursos</a:t>
            </a:r>
            <a:r>
              <a:rPr lang="es-NI" dirty="0"/>
              <a:t>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1512DE-1E57-4495-87CF-520E2CC02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70" y="3094819"/>
            <a:ext cx="2034345" cy="13761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377BA0E-1B1E-4BDA-BA38-868C5617E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968" y="3039624"/>
            <a:ext cx="1968134" cy="143137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EABDFF9-6CCD-4FEE-96FE-BD6C84C63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4735" y="3145767"/>
            <a:ext cx="2167260" cy="121908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5F13D4D-B09D-431B-8FD7-1FC21B51B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7882" y="3039624"/>
            <a:ext cx="1583453" cy="143137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AE3D97E-18CC-468F-91A8-DD6AAC094D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375518" y="3039624"/>
            <a:ext cx="1226392" cy="143137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85A947D-3E45-41D1-824D-782820A184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8409" y="1365833"/>
            <a:ext cx="1737360" cy="1524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CEED06E-4C6B-4E7A-85AF-F0354A5AA8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8193" y="1411427"/>
            <a:ext cx="1451698" cy="127341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A11D41B-BC5B-4DCE-82FD-4D0CA75193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4287" y="1492325"/>
            <a:ext cx="1908048" cy="127101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F052844-F21D-4405-ACD8-3B23AF0B78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1147" y="1365833"/>
            <a:ext cx="1583453" cy="155820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E705B92-EEF5-40BB-A086-BDFDFB355E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3729" y="4675980"/>
            <a:ext cx="1200599" cy="1800899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76307E06-FB9B-4576-A942-E81CAC0FC0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32830" y="5111100"/>
            <a:ext cx="1938867" cy="93065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38770434-D84F-4F56-8C27-9270A75E92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1625" y="1442033"/>
            <a:ext cx="117348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18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CA637C1-85B2-4028-95D0-36CD11FA9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751" y="193964"/>
            <a:ext cx="1610172" cy="95160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1336D9F-B541-4A0F-A9CC-4D221F2984A3}"/>
              </a:ext>
            </a:extLst>
          </p:cNvPr>
          <p:cNvSpPr txBox="1"/>
          <p:nvPr/>
        </p:nvSpPr>
        <p:spPr>
          <a:xfrm>
            <a:off x="1688123" y="745588"/>
            <a:ext cx="533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b="1" dirty="0"/>
              <a:t>Conclusión: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0FB2748-BEFD-426D-AABB-5AD31AAC305B}"/>
              </a:ext>
            </a:extLst>
          </p:cNvPr>
          <p:cNvSpPr txBox="1"/>
          <p:nvPr/>
        </p:nvSpPr>
        <p:spPr>
          <a:xfrm>
            <a:off x="2138289" y="1617785"/>
            <a:ext cx="59224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dirty="0"/>
              <a:t>Ha sido un trabajo complejo  para mi, del cual aprendí muchas cosas al realizarlo, como por ejemplo: hacer un calendario  o un slider vertical. Después de tantos cambios pude obtener el resultado esperado, tratando siempre ser fiel al boceto del cliente, haciéndole unas modificaciones pero obteniendo la aprobación y sin olvidar la idea de mi cliente. </a:t>
            </a:r>
          </a:p>
        </p:txBody>
      </p:sp>
    </p:spTree>
    <p:extLst>
      <p:ext uri="{BB962C8B-B14F-4D97-AF65-F5344CB8AC3E}">
        <p14:creationId xmlns:p14="http://schemas.microsoft.com/office/powerpoint/2010/main" val="383572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CA637C1-85B2-4028-95D0-36CD11FA9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751" y="193964"/>
            <a:ext cx="1610172" cy="95160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01AE3F9-DD18-4934-8C85-3041CB574E34}"/>
              </a:ext>
            </a:extLst>
          </p:cNvPr>
          <p:cNvSpPr txBox="1"/>
          <p:nvPr/>
        </p:nvSpPr>
        <p:spPr>
          <a:xfrm>
            <a:off x="2053884" y="796389"/>
            <a:ext cx="595063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NI" b="1" dirty="0"/>
              <a:t>Referencias</a:t>
            </a:r>
            <a:r>
              <a:rPr lang="es-NI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N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NI" dirty="0">
                <a:hlinkClick r:id="rId3"/>
              </a:rPr>
              <a:t>https://fonts.google.com/?query=popp</a:t>
            </a:r>
            <a:endParaRPr lang="es-N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NI" dirty="0">
                <a:hlinkClick r:id="rId4"/>
              </a:rPr>
              <a:t>https://lineicons.com/</a:t>
            </a:r>
            <a:endParaRPr lang="es-N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NI" dirty="0">
                <a:hlinkClick r:id="rId5"/>
              </a:rPr>
              <a:t>https://www.campusmvp.es/recursos/post/como-hacer-un-slider-sencillo-con-html-y-css-sin-javascript.aspx</a:t>
            </a:r>
            <a:endParaRPr lang="es-N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NI" dirty="0">
                <a:hlinkClick r:id="rId6"/>
              </a:rPr>
              <a:t>https://paneevino.online.com.ni/</a:t>
            </a:r>
            <a:endParaRPr lang="es-N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NI" dirty="0">
                <a:hlinkClick r:id="rId7"/>
              </a:rPr>
              <a:t>https://midu.dev/crea-un-calendario-con-tres-lineas-de-css/</a:t>
            </a:r>
            <a:endParaRPr lang="es-N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NI" dirty="0">
                <a:hlinkClick r:id="rId8"/>
              </a:rPr>
              <a:t>https://aprende-web.net/jspracticas/tiempo/tiempo1.php#:~:text=desarrollo%20del%20ejercicio.-,El%20c%C3%B3digo%20HTML%20y%20CSS,un%20reloj%20en%20hora%20cero.&amp;text=El%20div%20id%3D%22reloj%22,final%20que%20va%20a%20tener</a:t>
            </a:r>
            <a:r>
              <a:rPr lang="es-NI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NI" dirty="0"/>
          </a:p>
          <a:p>
            <a:endParaRPr lang="es-NI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919CF43-CAB1-404B-9E70-EE27D24DBCE5}"/>
              </a:ext>
            </a:extLst>
          </p:cNvPr>
          <p:cNvSpPr txBox="1"/>
          <p:nvPr/>
        </p:nvSpPr>
        <p:spPr>
          <a:xfrm>
            <a:off x="2110154" y="11455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NI" dirty="0"/>
          </a:p>
        </p:txBody>
      </p:sp>
    </p:spTree>
    <p:extLst>
      <p:ext uri="{BB962C8B-B14F-4D97-AF65-F5344CB8AC3E}">
        <p14:creationId xmlns:p14="http://schemas.microsoft.com/office/powerpoint/2010/main" val="15265949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70</TotalTime>
  <Words>288</Words>
  <Application>Microsoft Office PowerPoint</Application>
  <PresentationFormat>Panorámica</PresentationFormat>
  <Paragraphs>27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Arial</vt:lpstr>
      <vt:lpstr>MS Shell Dlg 2</vt:lpstr>
      <vt:lpstr>Poppins</vt:lpstr>
      <vt:lpstr>Wingdings</vt:lpstr>
      <vt:lpstr>Wingdings 3</vt:lpstr>
      <vt:lpstr>Madison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pc</dc:creator>
  <cp:lastModifiedBy>pc</cp:lastModifiedBy>
  <cp:revision>2</cp:revision>
  <dcterms:created xsi:type="dcterms:W3CDTF">2022-04-04T06:22:25Z</dcterms:created>
  <dcterms:modified xsi:type="dcterms:W3CDTF">2022-04-05T04:06:45Z</dcterms:modified>
</cp:coreProperties>
</file>